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7" r:id="rId4"/>
    <p:sldId id="266" r:id="rId5"/>
    <p:sldId id="265" r:id="rId6"/>
    <p:sldId id="264" r:id="rId7"/>
    <p:sldId id="263" r:id="rId8"/>
    <p:sldId id="262" r:id="rId9"/>
    <p:sldId id="260" r:id="rId10"/>
    <p:sldId id="261" r:id="rId11"/>
    <p:sldId id="268" r:id="rId12"/>
    <p:sldId id="269" r:id="rId13"/>
    <p:sldId id="270" r:id="rId14"/>
    <p:sldId id="271" r:id="rId15"/>
  </p:sldIdLst>
  <p:sldSz cx="10440988" cy="7561263"/>
  <p:notesSz cx="7105650" cy="10239375"/>
  <p:defaultTextStyle>
    <a:defPPr>
      <a:defRPr lang="ru-RU"/>
    </a:defPPr>
    <a:lvl1pPr marL="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1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224" y="-264"/>
      </p:cViewPr>
      <p:guideLst>
        <p:guide orient="horz" pos="2382"/>
        <p:guide pos="32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3074" y="2348893"/>
            <a:ext cx="887484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6148" y="4284716"/>
            <a:ext cx="7308692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47DF-253E-4FE9-8F60-9258971CF5A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80B7-8A25-4E7E-808E-5BC77D0FD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1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47DF-253E-4FE9-8F60-9258971CF5A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80B7-8A25-4E7E-808E-5BC77D0FD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65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69716" y="302802"/>
            <a:ext cx="2349222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2050" y="302802"/>
            <a:ext cx="6873650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47DF-253E-4FE9-8F60-9258971CF5A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80B7-8A25-4E7E-808E-5BC77D0FD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46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47DF-253E-4FE9-8F60-9258971CF5A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80B7-8A25-4E7E-808E-5BC77D0FD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14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766" y="4858812"/>
            <a:ext cx="8874840" cy="150175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4766" y="3204786"/>
            <a:ext cx="887484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47DF-253E-4FE9-8F60-9258971CF5A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80B7-8A25-4E7E-808E-5BC77D0FD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266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22050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07502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47DF-253E-4FE9-8F60-9258971CF5A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80B7-8A25-4E7E-808E-5BC77D0FD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76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49" y="1692533"/>
            <a:ext cx="461325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2049" y="2397901"/>
            <a:ext cx="461325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03877" y="1692533"/>
            <a:ext cx="4615062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303877" y="2397901"/>
            <a:ext cx="4615062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47DF-253E-4FE9-8F60-9258971CF5A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80B7-8A25-4E7E-808E-5BC77D0FD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05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47DF-253E-4FE9-8F60-9258971CF5A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80B7-8A25-4E7E-808E-5BC77D0FD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93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47DF-253E-4FE9-8F60-9258971CF5A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80B7-8A25-4E7E-808E-5BC77D0FD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48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301050"/>
            <a:ext cx="343501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2136" y="301051"/>
            <a:ext cx="5836802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50" y="1582265"/>
            <a:ext cx="3435013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47DF-253E-4FE9-8F60-9258971CF5A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80B7-8A25-4E7E-808E-5BC77D0FD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084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507" y="5292884"/>
            <a:ext cx="6264593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46507" y="675613"/>
            <a:ext cx="6264593" cy="453675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200"/>
            </a:lvl2pPr>
            <a:lvl3pPr marL="1028700" indent="0">
              <a:buNone/>
              <a:defRPr sz="2700"/>
            </a:lvl3pPr>
            <a:lvl4pPr marL="1543050" indent="0">
              <a:buNone/>
              <a:defRPr sz="2300"/>
            </a:lvl4pPr>
            <a:lvl5pPr marL="2057400" indent="0">
              <a:buNone/>
              <a:defRPr sz="2300"/>
            </a:lvl5pPr>
            <a:lvl6pPr marL="2571750" indent="0">
              <a:buNone/>
              <a:defRPr sz="2300"/>
            </a:lvl6pPr>
            <a:lvl7pPr marL="3086100" indent="0">
              <a:buNone/>
              <a:defRPr sz="2300"/>
            </a:lvl7pPr>
            <a:lvl8pPr marL="3600450" indent="0">
              <a:buNone/>
              <a:defRPr sz="2300"/>
            </a:lvl8pPr>
            <a:lvl9pPr marL="4114800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6507" y="5917739"/>
            <a:ext cx="6264593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47DF-253E-4FE9-8F60-9258971CF5A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980B7-8A25-4E7E-808E-5BC77D0FD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859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302801"/>
            <a:ext cx="9396889" cy="1260211"/>
          </a:xfrm>
          <a:prstGeom prst="rect">
            <a:avLst/>
          </a:prstGeom>
        </p:spPr>
        <p:txBody>
          <a:bodyPr vert="horz" lIns="102870" tIns="51435" rIns="102870" bIns="5143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50" y="1764295"/>
            <a:ext cx="9396889" cy="4990084"/>
          </a:xfrm>
          <a:prstGeom prst="rect">
            <a:avLst/>
          </a:prstGeom>
        </p:spPr>
        <p:txBody>
          <a:bodyPr vert="horz" lIns="102870" tIns="51435" rIns="102870" bIns="5143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2049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F47DF-253E-4FE9-8F60-9258971CF5AD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67338" y="7008171"/>
            <a:ext cx="3306313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82708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980B7-8A25-4E7E-808E-5BC77D0FD9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29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87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10287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10287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6.xml"/><Relationship Id="rId18" Type="http://schemas.microsoft.com/office/2007/relationships/hdphoto" Target="../media/hdphoto4.wdp"/><Relationship Id="rId26" Type="http://schemas.openxmlformats.org/officeDocument/2006/relationships/image" Target="../media/image10.jpeg"/><Relationship Id="rId3" Type="http://schemas.openxmlformats.org/officeDocument/2006/relationships/hyperlink" Target="https://youtu.be/zrePwRh7QbA" TargetMode="External"/><Relationship Id="rId21" Type="http://schemas.microsoft.com/office/2007/relationships/hdphoto" Target="../media/hdphoto5.wdp"/><Relationship Id="rId34" Type="http://schemas.openxmlformats.org/officeDocument/2006/relationships/image" Target="../media/image13.gif"/><Relationship Id="rId7" Type="http://schemas.openxmlformats.org/officeDocument/2006/relationships/image" Target="../media/image3.png"/><Relationship Id="rId12" Type="http://schemas.openxmlformats.org/officeDocument/2006/relationships/image" Target="../media/image5.png"/><Relationship Id="rId17" Type="http://schemas.openxmlformats.org/officeDocument/2006/relationships/image" Target="../media/image7.png"/><Relationship Id="rId25" Type="http://schemas.openxmlformats.org/officeDocument/2006/relationships/slide" Target="slide3.xml"/><Relationship Id="rId33" Type="http://schemas.openxmlformats.org/officeDocument/2006/relationships/slide" Target="slide5.xml"/><Relationship Id="rId38" Type="http://schemas.openxmlformats.org/officeDocument/2006/relationships/image" Target="../media/image17.gif"/><Relationship Id="rId2" Type="http://schemas.openxmlformats.org/officeDocument/2006/relationships/image" Target="../media/image1.gif"/><Relationship Id="rId16" Type="http://schemas.openxmlformats.org/officeDocument/2006/relationships/slide" Target="slide10.xml"/><Relationship Id="rId20" Type="http://schemas.openxmlformats.org/officeDocument/2006/relationships/image" Target="../media/image8.png"/><Relationship Id="rId29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slide" Target="slide7.xml"/><Relationship Id="rId24" Type="http://schemas.microsoft.com/office/2007/relationships/hdphoto" Target="../media/hdphoto6.wdp"/><Relationship Id="rId32" Type="http://schemas.openxmlformats.org/officeDocument/2006/relationships/slide" Target="slide11.xml"/><Relationship Id="rId37" Type="http://schemas.openxmlformats.org/officeDocument/2006/relationships/image" Target="../media/image16.gif"/><Relationship Id="rId5" Type="http://schemas.microsoft.com/office/2007/relationships/hdphoto" Target="../media/hdphoto1.wdp"/><Relationship Id="rId15" Type="http://schemas.microsoft.com/office/2007/relationships/hdphoto" Target="../media/hdphoto3.wdp"/><Relationship Id="rId23" Type="http://schemas.openxmlformats.org/officeDocument/2006/relationships/image" Target="../media/image9.png"/><Relationship Id="rId28" Type="http://schemas.openxmlformats.org/officeDocument/2006/relationships/image" Target="../media/image11.png"/><Relationship Id="rId36" Type="http://schemas.openxmlformats.org/officeDocument/2006/relationships/image" Target="../media/image15.gif"/><Relationship Id="rId10" Type="http://schemas.openxmlformats.org/officeDocument/2006/relationships/image" Target="../media/image4.png"/><Relationship Id="rId19" Type="http://schemas.openxmlformats.org/officeDocument/2006/relationships/slide" Target="slide8.xml"/><Relationship Id="rId31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slide" Target="slide14.xml"/><Relationship Id="rId14" Type="http://schemas.openxmlformats.org/officeDocument/2006/relationships/image" Target="../media/image6.png"/><Relationship Id="rId22" Type="http://schemas.openxmlformats.org/officeDocument/2006/relationships/slide" Target="slide9.xml"/><Relationship Id="rId27" Type="http://schemas.openxmlformats.org/officeDocument/2006/relationships/slide" Target="slide2.xml"/><Relationship Id="rId30" Type="http://schemas.openxmlformats.org/officeDocument/2006/relationships/slide" Target="slide12.xml"/><Relationship Id="rId35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MglBNuonK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slide" Target="slide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rePwRh7QbA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slide" Target="slide1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slide" Target="slide1.xml"/><Relationship Id="rId4" Type="http://schemas.openxmlformats.org/officeDocument/2006/relationships/hyperlink" Target="https://youtu.be/zrePwRh7Qb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kLrrgmL9h0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slide" Target="slide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dXqcrurIYc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slide" Target="slide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gGLf991I2M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slide" Target="slide1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wuT1iT4RTw" TargetMode="External"/><Relationship Id="rId7" Type="http://schemas.openxmlformats.org/officeDocument/2006/relationships/slide" Target="slide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slide" Target="slide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0.gif"/><Relationship Id="rId4" Type="http://schemas.openxmlformats.org/officeDocument/2006/relationships/image" Target="../media/image25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4ppuHQIO6Q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slide" Target="slide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fZ1V05MffQ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slide" Target="slide1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MZTzwmlkJ0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slide" Target="slide1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rePwRh7QbA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slide" Target="slide1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P5IuP3RbLI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slide" Target="slide1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8" y="0"/>
            <a:ext cx="10457656" cy="7561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78" b="82917" l="19688" r="80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6135" r="19067" b="15000"/>
          <a:stretch/>
        </p:blipFill>
        <p:spPr>
          <a:xfrm>
            <a:off x="-16668" y="252239"/>
            <a:ext cx="10457656" cy="7108679"/>
          </a:xfrm>
          <a:prstGeom prst="rect">
            <a:avLst/>
          </a:prstGeom>
        </p:spPr>
      </p:pic>
      <p:pic>
        <p:nvPicPr>
          <p:cNvPr id="12" name="Picture 5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89" b="93704" l="28642" r="71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63" t="4831" r="27238" b="11368"/>
          <a:stretch/>
        </p:blipFill>
        <p:spPr bwMode="auto">
          <a:xfrm>
            <a:off x="828005" y="3473243"/>
            <a:ext cx="1625235" cy="238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27" y="3662465"/>
            <a:ext cx="1759840" cy="114285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029" y="1119814"/>
            <a:ext cx="1294649" cy="1495925"/>
          </a:xfrm>
          <a:prstGeom prst="rect">
            <a:avLst/>
          </a:prstGeom>
        </p:spPr>
      </p:pic>
      <p:pic>
        <p:nvPicPr>
          <p:cNvPr id="16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176" y="983339"/>
            <a:ext cx="2969556" cy="121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0" descr="https://pbs.twimg.com/media/DZ3KXTrVAAI-no9.jpg:large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704" b="95648" l="4375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40" y="4867724"/>
            <a:ext cx="2767898" cy="150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3969" b="98042" l="0" r="7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241" y="3662465"/>
            <a:ext cx="1452586" cy="186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677" b="91840" l="5778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781" y="4805319"/>
            <a:ext cx="2165301" cy="156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3" descr="https://pbs.twimg.com/media/D3iOchkX4AAmsq5.jpg:large">
            <a:hlinkClick r:id="rId2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b="5442"/>
          <a:stretch/>
        </p:blipFill>
        <p:spPr bwMode="auto">
          <a:xfrm>
            <a:off x="3096453" y="2192004"/>
            <a:ext cx="1599221" cy="949486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512043" y="2340471"/>
            <a:ext cx="3261071" cy="1395899"/>
            <a:chOff x="4112374" y="2372454"/>
            <a:chExt cx="2695157" cy="1118385"/>
          </a:xfrm>
        </p:grpSpPr>
        <p:pic>
          <p:nvPicPr>
            <p:cNvPr id="11" name="Picture 8">
              <a:hlinkClick r:id="rId2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826" b="100000" l="1600" r="99067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4112374" y="2372454"/>
              <a:ext cx="2695157" cy="1118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698415" y="3117659"/>
              <a:ext cx="23473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i="1" dirty="0">
                  <a:solidFill>
                    <a:srgbClr val="441D6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pic>
        <p:nvPicPr>
          <p:cNvPr id="6" name="Рисунок 5">
            <a:hlinkClick r:id="rId30" action="ppaction://hlinksldjump"/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9" r="50000"/>
          <a:stretch/>
        </p:blipFill>
        <p:spPr>
          <a:xfrm>
            <a:off x="1908126" y="3341083"/>
            <a:ext cx="1736978" cy="1503344"/>
          </a:xfrm>
          <a:prstGeom prst="rect">
            <a:avLst/>
          </a:prstGeom>
        </p:spPr>
      </p:pic>
      <p:pic>
        <p:nvPicPr>
          <p:cNvPr id="19" name="Рисунок 18">
            <a:hlinkClick r:id="rId32" action="ppaction://hlinksldjump"/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4" t="12453" r="1596" b="23307"/>
          <a:stretch/>
        </p:blipFill>
        <p:spPr>
          <a:xfrm>
            <a:off x="3316729" y="3141490"/>
            <a:ext cx="1562552" cy="1189760"/>
          </a:xfrm>
          <a:prstGeom prst="rect">
            <a:avLst/>
          </a:prstGeom>
        </p:spPr>
      </p:pic>
      <p:pic>
        <p:nvPicPr>
          <p:cNvPr id="7" name="Рисунок 6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012" y="5364807"/>
            <a:ext cx="2904259" cy="29042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6" y="4092755"/>
            <a:ext cx="1287840" cy="16228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183" y="1181967"/>
            <a:ext cx="652168" cy="10055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55" y="2166602"/>
            <a:ext cx="2477396" cy="4721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79" y="104879"/>
            <a:ext cx="3855346" cy="229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"/>
            <a:ext cx="10440988" cy="744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0294" y="7020991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youtu.be/OMglBNuonKg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519" y="6754948"/>
            <a:ext cx="532085" cy="53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2" y="649597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6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25400"/>
            <a:ext cx="10637838" cy="750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96758" y="4140671"/>
            <a:ext cx="2844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https://youtu.be/zrePwRh7QbA</a:t>
            </a:r>
            <a:endParaRPr lang="ru-RU" dirty="0"/>
          </a:p>
          <a:p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46" y="4586713"/>
            <a:ext cx="532085" cy="53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2" y="649597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5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0"/>
            <a:ext cx="10342563" cy="756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634" y="6464088"/>
            <a:ext cx="532085" cy="53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20295" y="6853377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youtu.be/zrePwRh7QbA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2" y="649597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0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10504488" cy="743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6358" y="7020991"/>
            <a:ext cx="3528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youtu.be/XkLrrgmL9h0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310" y="6902178"/>
            <a:ext cx="532085" cy="53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2" y="649597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06363"/>
            <a:ext cx="10456863" cy="734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48286" y="6876975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youtu.be/1dXqcrurIYc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630" y="6723870"/>
            <a:ext cx="532085" cy="53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2" y="649597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0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/>
          <a:stretch/>
        </p:blipFill>
        <p:spPr bwMode="auto">
          <a:xfrm>
            <a:off x="107926" y="108222"/>
            <a:ext cx="10336237" cy="744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4310" y="6876975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youtu.be/GgGLf991I2M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94" y="6764411"/>
            <a:ext cx="79208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2" y="649597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4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73038"/>
            <a:ext cx="10218737" cy="720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62847" y="7020991"/>
            <a:ext cx="3617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youtu.be/QwuT1iT4RTw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536" y="6807703"/>
            <a:ext cx="748109" cy="7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2" y="6495975"/>
            <a:ext cx="762000" cy="762000"/>
          </a:xfrm>
          <a:prstGeom prst="rect">
            <a:avLst/>
          </a:prstGeom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942" y="649597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1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165" y="-13726"/>
            <a:ext cx="10393363" cy="7461250"/>
            <a:chOff x="104986892" y="106402668"/>
            <a:chExt cx="10392736" cy="7460840"/>
          </a:xfrm>
        </p:grpSpPr>
        <p:pic>
          <p:nvPicPr>
            <p:cNvPr id="3075" name="Picture 3" descr="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36"/>
            <a:stretch>
              <a:fillRect/>
            </a:stretch>
          </p:blipFill>
          <p:spPr bwMode="auto">
            <a:xfrm>
              <a:off x="104986892" y="108658740"/>
              <a:ext cx="10345471" cy="5204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89913" y="106402668"/>
              <a:ext cx="10389715" cy="2125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108385897" y="110121921"/>
              <a:ext cx="3834581" cy="3425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31750" lvl="0" indent="0" algn="just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	Буйный нрав </a:t>
              </a:r>
              <a:r>
                <a:rPr kumimoji="0" lang="ru-RU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Дубровенки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остался в прошлом и после стихии река вновь приобрела прежний вид,  стала украшением города </a:t>
              </a:r>
              <a:r>
                <a:rPr kumimoji="0" lang="ru-RU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Могилёва</a:t>
              </a: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, местом отдыха горожан. Ее красочный вид в самом центре города очень привлекает гостей и туристов. Сегодня смело можно гулять по новой набережной, покататься на роликовых коньках, катамаранах, велосипеде, совершить пешую прогулку,  покормить диких уток, полюбоваться плавающим фонтаном, насладиться красотой деревьев, порханием бабочек. В летнем кафе можно выпить чашечку кофе, подышать свежей прохладой в жаркий летний день.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74461" y="108479754"/>
              <a:ext cx="2656446" cy="1642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56397" y="108552432"/>
              <a:ext cx="2727096" cy="17940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77837" y="110341084"/>
              <a:ext cx="2443906" cy="1587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58313" y="108557234"/>
              <a:ext cx="2691157" cy="1787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785889" y="110336761"/>
              <a:ext cx="2511770" cy="1615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11" name="Рисунок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2" y="649597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23"/>
            <a:ext cx="10444163" cy="744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0294" y="6876975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youtu.be/u4ppuHQIO6Q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93" y="6300911"/>
            <a:ext cx="748109" cy="74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2" y="649597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25400"/>
            <a:ext cx="10523538" cy="750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80334" y="7098423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youtu.be/ifZ1V05MffQ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49" y="7029178"/>
            <a:ext cx="532085" cy="53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2" y="649597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3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"/>
            <a:ext cx="10342563" cy="752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0294" y="6948983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youtu.be/2MZTzwmlkJ0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641" y="6770841"/>
            <a:ext cx="532085" cy="53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2" y="649597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9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20650"/>
            <a:ext cx="1034256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20294" y="6804967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youtu.be/zrePwRh7QbA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292" y="6831449"/>
            <a:ext cx="532085" cy="53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2" y="649597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9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0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63500"/>
            <a:ext cx="10485438" cy="742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348286" y="7020991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youtu.be/zP5IuP3RbLI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07" y="6475978"/>
            <a:ext cx="532085" cy="532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2" y="6495975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37</Words>
  <Application>Microsoft Office PowerPoint</Application>
  <PresentationFormat>Произвольный</PresentationFormat>
  <Paragraphs>14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www</dc:creator>
  <cp:lastModifiedBy>www</cp:lastModifiedBy>
  <cp:revision>41</cp:revision>
  <cp:lastPrinted>2021-05-04T06:04:01Z</cp:lastPrinted>
  <dcterms:created xsi:type="dcterms:W3CDTF">2021-04-30T02:31:01Z</dcterms:created>
  <dcterms:modified xsi:type="dcterms:W3CDTF">2021-05-04T07:39:58Z</dcterms:modified>
</cp:coreProperties>
</file>